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2" r:id="rId2"/>
    <p:sldId id="272" r:id="rId3"/>
    <p:sldId id="266" r:id="rId4"/>
    <p:sldId id="273" r:id="rId5"/>
    <p:sldId id="270" r:id="rId6"/>
    <p:sldId id="274" r:id="rId7"/>
    <p:sldId id="263" r:id="rId8"/>
    <p:sldId id="275" r:id="rId9"/>
    <p:sldId id="282" r:id="rId10"/>
    <p:sldId id="264" r:id="rId11"/>
    <p:sldId id="276" r:id="rId12"/>
    <p:sldId id="265" r:id="rId13"/>
    <p:sldId id="277" r:id="rId14"/>
    <p:sldId id="279" r:id="rId15"/>
    <p:sldId id="278" r:id="rId16"/>
    <p:sldId id="281" r:id="rId17"/>
    <p:sldId id="280" r:id="rId18"/>
    <p:sldId id="284" r:id="rId19"/>
    <p:sldId id="285" r:id="rId20"/>
    <p:sldId id="283" r:id="rId21"/>
    <p:sldId id="269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A56AE-B84E-4947-8F97-4290C4C89E6A}" type="datetimeFigureOut">
              <a:rPr lang="en-US" smtClean="0"/>
              <a:t>1/19/13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A8ED-66A3-7C4E-A0DA-BB37B998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6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 million people live within the Bay waters area, but the total population of the six states and the District in the Bay watershed is 48.5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2A8ED-66A3-7C4E-A0DA-BB37B9987D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130,000 yearly move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2A8ED-66A3-7C4E-A0DA-BB37B9987D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2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3,400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2A8ED-66A3-7C4E-A0DA-BB37B9987D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8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1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5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2AD4-D7CA-7C44-BB9D-5809DBA1AAC6}" type="datetimeFigureOut">
              <a:rPr lang="en-US" smtClean="0"/>
              <a:t>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3A49-B198-B844-B743-CE315205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o-check.org/reportcard/chesapeake/2011/" TargetMode="Externa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Chesapeake Bay: A Socio-Environmental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Caroline Solomon, Biology</a:t>
            </a:r>
          </a:p>
          <a:p>
            <a:r>
              <a:rPr lang="en-US" dirty="0" err="1" smtClean="0"/>
              <a:t>Khadijat</a:t>
            </a:r>
            <a:r>
              <a:rPr lang="en-US" dirty="0" smtClean="0"/>
              <a:t> Rashid,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5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3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Population in the Chesapeake Bay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4" descr="percent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898690"/>
            <a:ext cx="4471987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9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. The health of the Chesapeake Bay was graded as a ______ in 2011?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91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73809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-304800" y="-76200"/>
            <a:ext cx="9753600" cy="11430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  <a:hlinkClick r:id="rId2"/>
              </a:rPr>
              <a:t>Chesapeake Bay Report Card</a:t>
            </a:r>
            <a:r>
              <a:rPr lang="en-US" sz="4000" dirty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4000" dirty="0">
                <a:solidFill>
                  <a:srgbClr val="1F497D"/>
                </a:solidFill>
                <a:latin typeface="Arial"/>
                <a:ea typeface="ＭＳ Ｐゴシック" charset="0"/>
                <a:cs typeface="Arial"/>
              </a:rPr>
              <a:t>- 2011</a:t>
            </a:r>
          </a:p>
        </p:txBody>
      </p:sp>
      <p:pic>
        <p:nvPicPr>
          <p:cNvPr id="30722" name="Picture 2" descr="Chesapeake Bay Report Card 201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6065"/>
            <a:ext cx="82931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6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</a:t>
            </a:r>
            <a:r>
              <a:rPr lang="en-US" dirty="0" smtClean="0"/>
              <a:t>.  The Chesapeake Bay was formed when….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3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</a:t>
            </a:r>
            <a:r>
              <a:rPr lang="en-US" dirty="0" smtClean="0"/>
              <a:t>he glaciers retreated during the last Ice Age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</a:t>
            </a:r>
            <a:r>
              <a:rPr lang="en-US" dirty="0" smtClean="0"/>
              <a:t> meteorite hit the area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Appalachian mountains formed and oceanic water entered the valleys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</a:t>
            </a:r>
            <a:r>
              <a:rPr lang="en-US" dirty="0" smtClean="0"/>
              <a:t>wo continental plates diverged (moved away from each other)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8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586" y="600288"/>
            <a:ext cx="6477000" cy="58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dirty="0" smtClean="0"/>
              <a:t>.  The commercial seafood industry in MD and VA alone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Employs approximately 14,000 people and is worth more than $1 billion</a:t>
            </a:r>
          </a:p>
          <a:p>
            <a:r>
              <a:rPr lang="en-US" dirty="0" smtClean="0"/>
              <a:t>Employs approximately 24,000 people and is worth more than $2 billion</a:t>
            </a:r>
          </a:p>
          <a:p>
            <a:r>
              <a:rPr lang="en-US" dirty="0" smtClean="0"/>
              <a:t>Employs approximately 34,000 people and is worth more than $3 billion</a:t>
            </a:r>
          </a:p>
          <a:p>
            <a:r>
              <a:rPr lang="en-US" dirty="0" smtClean="0"/>
              <a:t>Employs approximately 44,000 people and is worth more than $4 billion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crabs, oysters, fish…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3" b="1581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165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</a:t>
            </a:r>
            <a:r>
              <a:rPr lang="en-US" dirty="0" smtClean="0"/>
              <a:t>.  The total economic value of the Chesapeake Bay has been estimated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 $10 billion</a:t>
            </a:r>
          </a:p>
          <a:p>
            <a:r>
              <a:rPr lang="en-US" dirty="0" smtClean="0"/>
              <a:t>&gt; $100 billion</a:t>
            </a:r>
          </a:p>
          <a:p>
            <a:r>
              <a:rPr lang="en-US" dirty="0" smtClean="0"/>
              <a:t>&gt; $1 trillion</a:t>
            </a:r>
          </a:p>
          <a:p>
            <a:pPr marL="0" indent="0">
              <a:buNone/>
            </a:pPr>
            <a:r>
              <a:rPr lang="en-US" dirty="0" smtClean="0"/>
              <a:t>(note billion = 6 zeros, trillion = 9 zeros)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2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There are _species of plants and animals in the Chesapeake 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1,700</a:t>
            </a:r>
          </a:p>
          <a:p>
            <a:r>
              <a:rPr lang="en-US" dirty="0" smtClean="0"/>
              <a:t>2,700</a:t>
            </a:r>
          </a:p>
          <a:p>
            <a:r>
              <a:rPr lang="en-US" dirty="0" smtClean="0"/>
              <a:t>3,700</a:t>
            </a:r>
          </a:p>
          <a:p>
            <a:r>
              <a:rPr lang="en-US" dirty="0" smtClean="0"/>
              <a:t>uncountable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25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35" b="8835"/>
          <a:stretch>
            <a:fillRect/>
          </a:stretch>
        </p:blipFill>
        <p:spPr>
          <a:xfrm>
            <a:off x="287867" y="393699"/>
            <a:ext cx="8229600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67" y="4445000"/>
            <a:ext cx="30480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976" y="4453467"/>
            <a:ext cx="3048000" cy="204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67" y="4466167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2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Where is the Chesapeake Bay?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On the western coast of the 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On the eastern coast of the 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Near the Great Lakes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 Canada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Flora and fauna of the Bay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49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9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Structure of course: how we will achieve socio-environmental synthesis!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1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 case studies: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u="sng" dirty="0" smtClean="0"/>
              <a:t>Rural case study</a:t>
            </a:r>
            <a:r>
              <a:rPr lang="en-US" dirty="0" smtClean="0"/>
              <a:t>: Poultry farming on Maryland’s Eastern Shore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u="sng" dirty="0" smtClean="0"/>
              <a:t>Urban case study</a:t>
            </a:r>
            <a:r>
              <a:rPr lang="en-US" dirty="0" smtClean="0"/>
              <a:t>: Anacostia River in DC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96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6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Case study structure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3340" y="1481992"/>
            <a:ext cx="2782134" cy="695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 to case study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33340" y="2419581"/>
            <a:ext cx="2782134" cy="695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we need to know about the case study?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928" y="3433956"/>
            <a:ext cx="1859797" cy="816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Expert/SH #1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20445" y="3433956"/>
            <a:ext cx="1859797" cy="816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Expert/SH #2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34370" y="3436306"/>
            <a:ext cx="1859797" cy="816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Expert/SH #3	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66521" y="3450256"/>
            <a:ext cx="1859797" cy="816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Expert/SH #3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95017" y="4537890"/>
            <a:ext cx="2782134" cy="695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we now know about the case study?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95017" y="5535968"/>
            <a:ext cx="2782134" cy="6956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Synthetic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8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1429" y="0"/>
            <a:ext cx="1371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2242" y="624929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NASA’s Terra satellite (September 2011)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9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The Chesapeake Bay’s claim to fame is because: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2403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very deep in most areas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v</a:t>
            </a:r>
            <a:r>
              <a:rPr lang="en-US" dirty="0" smtClean="0"/>
              <a:t>ery shallow in most areas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floods frequently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is the country’s largest estuary</a:t>
            </a:r>
          </a:p>
        </p:txBody>
      </p:sp>
    </p:spTree>
    <p:extLst>
      <p:ext uri="{BB962C8B-B14F-4D97-AF65-F5344CB8AC3E}">
        <p14:creationId xmlns:p14="http://schemas.microsoft.com/office/powerpoint/2010/main" val="237271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5" y="18390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Information about the Chesapeake Bay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4,500 square miles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41 million acres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18 trillion gallons of water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200 miles long, 35 miles long at the largest point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11,700 miles of shoreline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Average of 21 feet deep (shallow)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/>
                <a:ea typeface="ＭＳ Ｐゴシック" charset="0"/>
                <a:cs typeface="Arial"/>
              </a:rPr>
              <a:t>Largest </a:t>
            </a:r>
            <a:r>
              <a:rPr lang="en-US" dirty="0">
                <a:latin typeface="Arial"/>
                <a:ea typeface="ＭＳ Ｐゴシック" charset="0"/>
                <a:cs typeface="Arial"/>
              </a:rPr>
              <a:t>estuary in the United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9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The Chesapeake Bay Watershed includes how many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216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7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54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Chesapeake Bay Watershed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7" descr="Watrshed [Converte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5" y="842993"/>
            <a:ext cx="6593804" cy="59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1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 The population that lives in the immediate area of the Bay is </a:t>
            </a:r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million</a:t>
            </a:r>
          </a:p>
          <a:p>
            <a:r>
              <a:rPr lang="en-US" dirty="0" smtClean="0"/>
              <a:t>17 million</a:t>
            </a:r>
          </a:p>
          <a:p>
            <a:r>
              <a:rPr lang="en-US" dirty="0" smtClean="0"/>
              <a:t>27 million</a:t>
            </a:r>
          </a:p>
          <a:p>
            <a:r>
              <a:rPr lang="en-US" dirty="0" smtClean="0"/>
              <a:t>37 million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3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Every year, ~ ___ net new people move into the Chesapeake Bay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75,000</a:t>
            </a:r>
          </a:p>
          <a:p>
            <a:r>
              <a:rPr lang="en-US" dirty="0" smtClean="0"/>
              <a:t>130,000</a:t>
            </a:r>
          </a:p>
          <a:p>
            <a:r>
              <a:rPr lang="en-US" dirty="0" smtClean="0"/>
              <a:t>200,000</a:t>
            </a:r>
          </a:p>
          <a:p>
            <a:r>
              <a:rPr lang="en-US" dirty="0" smtClean="0"/>
              <a:t>1,000,000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6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515</Words>
  <Application>Microsoft Macintosh PowerPoint</Application>
  <PresentationFormat>On-screen Show (4:3)</PresentationFormat>
  <Paragraphs>89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Chesapeake Bay: A Socio-Environmental Perspective</vt:lpstr>
      <vt:lpstr>1. Where is the Chesapeake Bay?</vt:lpstr>
      <vt:lpstr>PowerPoint Presentation</vt:lpstr>
      <vt:lpstr>2. The Chesapeake Bay’s claim to fame is because:</vt:lpstr>
      <vt:lpstr>Information about the Chesapeake Bay</vt:lpstr>
      <vt:lpstr>3. The Chesapeake Bay Watershed includes how many states?</vt:lpstr>
      <vt:lpstr>The Chesapeake Bay Watershed</vt:lpstr>
      <vt:lpstr>4.  The population that lives in the immediate area of the Bay is ~</vt:lpstr>
      <vt:lpstr>5. Every year, ~ ___ net new people move into the Chesapeake Bay area</vt:lpstr>
      <vt:lpstr>Population in the Chesapeake Bay</vt:lpstr>
      <vt:lpstr>6. The health of the Chesapeake Bay was graded as a ______ in 2011?</vt:lpstr>
      <vt:lpstr>Chesapeake Bay Report Card - 2011</vt:lpstr>
      <vt:lpstr>7.  The Chesapeake Bay was formed when….</vt:lpstr>
      <vt:lpstr>PowerPoint Presentation</vt:lpstr>
      <vt:lpstr>8.  The commercial seafood industry in MD and VA alone </vt:lpstr>
      <vt:lpstr>Blue crabs, oysters, fish…</vt:lpstr>
      <vt:lpstr>9.  The total economic value of the Chesapeake Bay has been estimated at</vt:lpstr>
      <vt:lpstr>10. There are _species of plants and animals in the Chesapeake Bay</vt:lpstr>
      <vt:lpstr>PowerPoint Presentation</vt:lpstr>
      <vt:lpstr>Flora and fauna of the Bay</vt:lpstr>
      <vt:lpstr>Structure of course: how we will achieve socio-environmental synthesis!</vt:lpstr>
      <vt:lpstr>Case study structure</vt:lpstr>
    </vt:vector>
  </TitlesOfParts>
  <Company>Gallaudet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Solomon</dc:creator>
  <cp:lastModifiedBy>Gallaudet University</cp:lastModifiedBy>
  <cp:revision>24</cp:revision>
  <dcterms:created xsi:type="dcterms:W3CDTF">2012-06-19T17:06:05Z</dcterms:created>
  <dcterms:modified xsi:type="dcterms:W3CDTF">2013-01-19T19:21:59Z</dcterms:modified>
</cp:coreProperties>
</file>